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0" r:id="rId1"/>
  </p:sldMasterIdLst>
  <p:sldIdLst>
    <p:sldId id="256" r:id="rId2"/>
    <p:sldId id="294" r:id="rId3"/>
    <p:sldId id="295" r:id="rId4"/>
    <p:sldId id="286" r:id="rId5"/>
    <p:sldId id="285" r:id="rId6"/>
    <p:sldId id="287" r:id="rId7"/>
    <p:sldId id="279" r:id="rId8"/>
    <p:sldId id="296" r:id="rId9"/>
    <p:sldId id="297" r:id="rId10"/>
    <p:sldId id="298" r:id="rId11"/>
    <p:sldId id="299" r:id="rId12"/>
    <p:sldId id="300" r:id="rId13"/>
    <p:sldId id="302" r:id="rId14"/>
    <p:sldId id="290" r:id="rId15"/>
    <p:sldId id="305" r:id="rId16"/>
    <p:sldId id="306" r:id="rId17"/>
    <p:sldId id="303" r:id="rId18"/>
    <p:sldId id="304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5" d="100"/>
          <a:sy n="65" d="100"/>
        </p:scale>
        <p:origin x="-145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DAFC0A8-0866-4A60-A03A-AB266FDB82CA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0A1230F-16C1-44F8-B4A9-B4F134E7FC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887025-F337-4722-8F0C-4BA3B7C0F9FB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6AE9C9-F9C5-4322-8554-CE52D7E900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1FAC2AD-BB98-4421-ABA7-023642F4C181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A8E7BA-E0A7-44DF-B19C-3F17BF3043F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F7530-AE19-4BCB-902B-7CF84073D454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A3FEEF5-609E-4A0C-9158-84188A62DF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806A2E-B26D-49F7-9D08-E04C36DA6FBB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EC8F49-ACD8-440A-85E4-CAFE24C2A7A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207C231-2F40-4A3D-8328-B477F5308443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66357B-66A4-4299-B6B4-2F51C4ECEC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4478496-4648-47DB-BC5F-03F7FEF30266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03C83A-C5AD-4E4F-AD81-0D4AE25AC78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5513DD-7801-4051-8742-B185D6B4CF24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608044-3F90-4C81-BD33-D24A96C0D3A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9F7FF6-FE55-4FA7-92E1-29326FC1B062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5EAE07-4D92-4694-AEE0-B7C11AC3BD2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5DE663F-2EEF-44B9-943B-A8930CAE3B40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F63B37-7BE6-426A-80A8-DE5AF2ED011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86362A-F9D6-43ED-B2F1-E4FBCE85E3E4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88FD8A-47B1-4AF6-9B1A-9C0450DCE69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095F720-7A5F-441E-93BE-C7F3DE3B1F76}" type="datetimeFigureOut">
              <a:rPr lang="ru-RU" smtClean="0"/>
              <a:pPr>
                <a:defRPr/>
              </a:pPr>
              <a:t>26.11.2016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A99713A-AA33-4971-9A2B-655A214DDA1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1" r:id="rId1"/>
    <p:sldLayoutId id="2147483802" r:id="rId2"/>
    <p:sldLayoutId id="2147483803" r:id="rId3"/>
    <p:sldLayoutId id="2147483804" r:id="rId4"/>
    <p:sldLayoutId id="2147483805" r:id="rId5"/>
    <p:sldLayoutId id="2147483806" r:id="rId6"/>
    <p:sldLayoutId id="2147483807" r:id="rId7"/>
    <p:sldLayoutId id="2147483808" r:id="rId8"/>
    <p:sldLayoutId id="2147483809" r:id="rId9"/>
    <p:sldLayoutId id="2147483810" r:id="rId10"/>
    <p:sldLayoutId id="21474838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00100" y="117475"/>
            <a:ext cx="7543800" cy="179863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6600"/>
                </a:solidFill>
              </a:rPr>
              <a:t>«</a:t>
            </a:r>
            <a:r>
              <a:rPr lang="ru-RU" sz="4800" b="1" dirty="0" smtClean="0">
                <a:solidFill>
                  <a:srgbClr val="006600"/>
                </a:solidFill>
              </a:rPr>
              <a:t>Путешествие по Уралу</a:t>
            </a:r>
            <a:r>
              <a:rPr lang="ru-RU" b="1" dirty="0" smtClean="0">
                <a:solidFill>
                  <a:srgbClr val="006600"/>
                </a:solidFill>
              </a:rPr>
              <a:t>»</a:t>
            </a:r>
            <a:endParaRPr lang="ru-RU" b="1" dirty="0">
              <a:solidFill>
                <a:srgbClr val="0066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850" y="5949950"/>
            <a:ext cx="8640763" cy="7016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4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55576" y="1772816"/>
            <a:ext cx="7730066" cy="4509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.ph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332656"/>
            <a:ext cx="8436979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51520" y="6165304"/>
            <a:ext cx="49685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Скалы Семь братьев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orog_revun.p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476672"/>
            <a:ext cx="8298754" cy="5536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6021288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Порог Ревун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28455_origina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3689648"/>
            <a:ext cx="5236945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796136" y="26064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Смолинские</a:t>
            </a:r>
            <a:r>
              <a:rPr lang="ru-RU" dirty="0" smtClean="0">
                <a:latin typeface="Arial Black" pitchFamily="34" charset="0"/>
              </a:rPr>
              <a:t> пещеры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chizh_vechnaja_molodost_shkolnij_ansamb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5129066" cy="3814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vQiQYUondpU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5" y="404664"/>
            <a:ext cx="3669371" cy="2448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076056" y="623731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Мегалиты  Урала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4" name="Рисунок 3" descr="foto-3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052736"/>
            <a:ext cx="3882008" cy="2911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oto-37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3501008"/>
            <a:ext cx="4680520" cy="31066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95536" y="260648"/>
            <a:ext cx="8390966" cy="61390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TextBox 2"/>
          <p:cNvSpPr txBox="1">
            <a:spLocks noChangeArrowheads="1"/>
          </p:cNvSpPr>
          <p:nvPr/>
        </p:nvSpPr>
        <p:spPr bwMode="auto">
          <a:xfrm>
            <a:off x="4932040" y="6165304"/>
            <a:ext cx="4978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2400" dirty="0">
                <a:latin typeface="Arial Black" pitchFamily="34" charset="0"/>
              </a:rPr>
              <a:t>горы    </a:t>
            </a:r>
            <a:r>
              <a:rPr lang="ru-RU" altLang="ru-RU" sz="2400" dirty="0" err="1">
                <a:latin typeface="Arial Black" pitchFamily="34" charset="0"/>
              </a:rPr>
              <a:t>Таганай</a:t>
            </a:r>
            <a:endParaRPr lang="ru-RU" altLang="ru-RU" sz="2400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6006858" cy="3518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868144" y="1886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Arial Black" pitchFamily="34" charset="0"/>
              </a:rPr>
              <a:t>г</a:t>
            </a:r>
            <a:r>
              <a:rPr lang="ru-RU" dirty="0" smtClean="0">
                <a:latin typeface="Arial Black" pitchFamily="34" charset="0"/>
              </a:rPr>
              <a:t>ора Качканар</a:t>
            </a:r>
            <a:endParaRPr lang="ru-RU" dirty="0">
              <a:latin typeface="Arial Black" pitchFamily="34" charset="0"/>
            </a:endParaRPr>
          </a:p>
        </p:txBody>
      </p:sp>
      <p:pic>
        <p:nvPicPr>
          <p:cNvPr id="5" name="Рисунок 4" descr="g.Kachkana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89040"/>
            <a:ext cx="8015724" cy="28493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1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000" y="566682"/>
            <a:ext cx="7880424" cy="55986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6165304"/>
            <a:ext cx="352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Arial Black" pitchFamily="34" charset="0"/>
              </a:rPr>
              <a:t>Волчихина</a:t>
            </a:r>
            <a:r>
              <a:rPr lang="ru-RU" dirty="0" smtClean="0">
                <a:latin typeface="Arial Black" pitchFamily="34" charset="0"/>
              </a:rPr>
              <a:t> гора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everniy_Ural_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332657"/>
            <a:ext cx="4737722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0_152b57_f3df3baf_ori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429000"/>
            <a:ext cx="4608512" cy="29992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6dbe8c95d3b7ea039dd5a817b827b4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4581888" cy="3436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Bol_Berezya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3356992"/>
            <a:ext cx="5466184" cy="317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55102_oboi-dlya-rabochego-stola-ura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269268"/>
            <a:ext cx="8208912" cy="61566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683568" y="5733256"/>
            <a:ext cx="32403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ysClr val="windowText" lastClr="000000"/>
                  </a:solidFill>
                </a:ln>
                <a:solidFill>
                  <a:srgbClr val="006600"/>
                </a:solidFill>
                <a:latin typeface="Arial Black" pitchFamily="34" charset="0"/>
              </a:rPr>
              <a:t>Река Исеть </a:t>
            </a:r>
            <a:endParaRPr lang="ru-RU" sz="2000" dirty="0">
              <a:ln>
                <a:solidFill>
                  <a:sysClr val="windowText" lastClr="000000"/>
                </a:solidFill>
              </a:ln>
              <a:solidFill>
                <a:srgbClr val="00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476672"/>
            <a:ext cx="8568952" cy="48965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467544" y="5661248"/>
            <a:ext cx="42484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+mn-lt"/>
              </a:rPr>
              <a:t>р</a:t>
            </a:r>
            <a:r>
              <a:rPr lang="ru-RU" sz="2000" b="1" dirty="0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+mn-lt"/>
              </a:rPr>
              <a:t>. Исеть в д. </a:t>
            </a:r>
            <a:r>
              <a:rPr lang="ru-RU" sz="2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000000"/>
                </a:solidFill>
                <a:latin typeface="+mn-lt"/>
              </a:rPr>
              <a:t>Кодинка</a:t>
            </a:r>
            <a:endParaRPr lang="ru-RU" sz="2000" b="1" dirty="0">
              <a:ln>
                <a:solidFill>
                  <a:sysClr val="windowText" lastClr="000000"/>
                </a:solidFill>
              </a:ln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620688"/>
            <a:ext cx="8496944" cy="57211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283968" y="5589240"/>
            <a:ext cx="4536504" cy="719732"/>
          </a:xfrm>
          <a:ln>
            <a:noFill/>
          </a:ln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rgbClr val="000000"/>
                </a:solidFill>
                <a:latin typeface="+mn-lt"/>
              </a:rPr>
              <a:t>о</a:t>
            </a:r>
            <a:r>
              <a:rPr lang="ru-RU" sz="2400" b="1" dirty="0" smtClean="0">
                <a:solidFill>
                  <a:srgbClr val="000000"/>
                </a:solidFill>
                <a:latin typeface="+mn-lt"/>
              </a:rPr>
              <a:t>. Тургояк</a:t>
            </a:r>
            <a:endParaRPr lang="ru-RU" sz="2400" b="1" dirty="0">
              <a:solidFill>
                <a:srgbClr val="00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23528" y="546617"/>
            <a:ext cx="8508437" cy="5665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0" y="5445224"/>
            <a:ext cx="3960440" cy="863824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</a:rPr>
              <a:t>о</a:t>
            </a:r>
            <a:r>
              <a:rPr lang="ru-RU" sz="2400" b="1" dirty="0" smtClean="0">
                <a:latin typeface="+mn-lt"/>
              </a:rPr>
              <a:t>.   </a:t>
            </a:r>
            <a:r>
              <a:rPr lang="ru-RU" sz="2400" b="1" dirty="0" err="1" smtClean="0">
                <a:latin typeface="+mn-lt"/>
              </a:rPr>
              <a:t>Увельды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32656"/>
            <a:ext cx="8316416" cy="6237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5004048" y="5661248"/>
            <a:ext cx="3614985" cy="792881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400" b="1" dirty="0">
                <a:latin typeface="+mn-lt"/>
              </a:rPr>
              <a:t>о</a:t>
            </a:r>
            <a:r>
              <a:rPr lang="ru-RU" sz="2400" b="1" dirty="0" smtClean="0">
                <a:latin typeface="+mn-lt"/>
              </a:rPr>
              <a:t>. </a:t>
            </a:r>
            <a:r>
              <a:rPr lang="ru-RU" sz="2400" b="1" dirty="0" err="1" smtClean="0">
                <a:latin typeface="+mn-lt"/>
              </a:rPr>
              <a:t>Зюраткуль</a:t>
            </a:r>
            <a:endParaRPr lang="ru-RU" sz="24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4149080"/>
            <a:ext cx="5915000" cy="868958"/>
          </a:xfrm>
        </p:spPr>
        <p:txBody>
          <a:bodyPr/>
          <a:lstStyle/>
          <a:p>
            <a:pPr eaLnBrk="1" hangingPunct="1">
              <a:defRPr/>
            </a:pPr>
            <a:endParaRPr lang="ru-RU" dirty="0"/>
          </a:p>
        </p:txBody>
      </p:sp>
      <p:pic>
        <p:nvPicPr>
          <p:cNvPr id="15363" name="Picture 2" descr="C:\Documents and Settings\Admin\Рабочий стол\фото горы\таганай_5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1912" y="339974"/>
            <a:ext cx="8632576" cy="6518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683568" y="620688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Горы Урала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95635_608x6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332656"/>
            <a:ext cx="8539259" cy="5832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539552" y="6165304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Arial Black" pitchFamily="34" charset="0"/>
              </a:rPr>
              <a:t>Каменные ворота</a:t>
            </a:r>
            <a:endParaRPr lang="ru-RU" b="1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rirod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350658"/>
            <a:ext cx="8136904" cy="5935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827584" y="62373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Arial Black" pitchFamily="34" charset="0"/>
              </a:rPr>
              <a:t>Скала Мамонт</a:t>
            </a:r>
            <a:endParaRPr lang="ru-RU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</TotalTime>
  <Words>44</Words>
  <Application>Microsoft Office PowerPoint</Application>
  <PresentationFormat>Экран (4:3)</PresentationFormat>
  <Paragraphs>16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Palatino Linotype</vt:lpstr>
      <vt:lpstr>Arial</vt:lpstr>
      <vt:lpstr>Wingdings</vt:lpstr>
      <vt:lpstr>Calibri</vt:lpstr>
      <vt:lpstr>Тема Office</vt:lpstr>
      <vt:lpstr>«Путешествие по Уралу»</vt:lpstr>
      <vt:lpstr>Слайд 2</vt:lpstr>
      <vt:lpstr>Слайд 3</vt:lpstr>
      <vt:lpstr>о. Тургояк</vt:lpstr>
      <vt:lpstr>о.   Увельды</vt:lpstr>
      <vt:lpstr>о. Зюраткуль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«Путешествие по Уралу»</dc:title>
  <dc:creator>Елена</dc:creator>
  <cp:lastModifiedBy>Пользователь</cp:lastModifiedBy>
  <cp:revision>38</cp:revision>
  <dcterms:created xsi:type="dcterms:W3CDTF">2013-09-28T15:48:35Z</dcterms:created>
  <dcterms:modified xsi:type="dcterms:W3CDTF">2016-11-26T15:15:02Z</dcterms:modified>
</cp:coreProperties>
</file>